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3" r:id="rId5"/>
    <p:sldId id="258" r:id="rId6"/>
    <p:sldId id="266" r:id="rId7"/>
    <p:sldId id="262" r:id="rId8"/>
    <p:sldId id="264" r:id="rId9"/>
    <p:sldId id="265" r:id="rId10"/>
    <p:sldId id="277" r:id="rId11"/>
    <p:sldId id="269" r:id="rId12"/>
    <p:sldId id="268" r:id="rId13"/>
    <p:sldId id="278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4E752-5610-4CF0-86B5-DD567E561829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E988-B5CE-4861-87B5-ACE138C95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E988-B5CE-4861-87B5-ACE138C95EA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61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E988-B5CE-4861-87B5-ACE138C95EA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98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E988-B5CE-4861-87B5-ACE138C95EA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19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E988-B5CE-4861-87B5-ACE138C95EA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66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E988-B5CE-4861-87B5-ACE138C95EA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8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microsoft.com/office/2007/relationships/hdphoto" Target="../media/hdphoto6.wdp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86200"/>
            <a:ext cx="36004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Максимова Марина Валентиновна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ДО «ДДТ»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Нефтеюганск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r="10598"/>
          <a:stretch/>
        </p:blipFill>
        <p:spPr>
          <a:xfrm>
            <a:off x="2339752" y="3801303"/>
            <a:ext cx="2880320" cy="3021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1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11810" r="22929" b="54580"/>
          <a:stretch/>
        </p:blipFill>
        <p:spPr>
          <a:xfrm>
            <a:off x="2771800" y="-29211"/>
            <a:ext cx="2952328" cy="2641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r="18501"/>
          <a:stretch/>
        </p:blipFill>
        <p:spPr>
          <a:xfrm>
            <a:off x="251520" y="2692777"/>
            <a:ext cx="2255388" cy="2336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58837" r="43389" b="11843"/>
          <a:stretch/>
        </p:blipFill>
        <p:spPr>
          <a:xfrm>
            <a:off x="6520244" y="406484"/>
            <a:ext cx="2440216" cy="220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кулер.</a:t>
            </a:r>
            <a:b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Kusudama</a:t>
            </a:r>
            <a:r>
              <a:rPr lang="en-US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Ball curler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7964" y="6453336"/>
            <a:ext cx="1188132" cy="36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21891" r="31879" b="24223"/>
          <a:stretch/>
        </p:blipFill>
        <p:spPr>
          <a:xfrm>
            <a:off x="458657" y="2060848"/>
            <a:ext cx="1959144" cy="2386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27951" r="10193" b="17583"/>
          <a:stretch/>
        </p:blipFill>
        <p:spPr>
          <a:xfrm>
            <a:off x="2830035" y="2060847"/>
            <a:ext cx="2653248" cy="2386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42786" r="25058" b="19602"/>
          <a:stretch/>
        </p:blipFill>
        <p:spPr>
          <a:xfrm>
            <a:off x="5652886" y="2060848"/>
            <a:ext cx="3030428" cy="2386463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1" t="32538" r="33043" b="20237"/>
          <a:stretch/>
        </p:blipFill>
        <p:spPr>
          <a:xfrm>
            <a:off x="720931" y="4678112"/>
            <a:ext cx="2338901" cy="1929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109" y="324469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Закручиваем его до линии симметрии.  Получается завиток в виде кулёчка или в виде воронки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3568" y="2780928"/>
            <a:ext cx="1106707" cy="319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2057" y="324469"/>
            <a:ext cx="2393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Берём следующий уголок и опять закручиваем его. Идём по кругу!!! Не перескакиваем!!!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8624" y="112486"/>
            <a:ext cx="365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Следим чтоб 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угол  был повёрнут направо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кончик луча вытянут  выше линии стороны треугольника,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все лучи закручены на себя( или все от себя)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1089" y="4711540"/>
            <a:ext cx="1891783" cy="1895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11540"/>
            <a:ext cx="2119530" cy="19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закручивания можно воспользоваться приспособлением, например зубочисткой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8036"/>
          <a:stretch/>
        </p:blipFill>
        <p:spPr>
          <a:xfrm rot="10800000">
            <a:off x="899592" y="2086102"/>
            <a:ext cx="1842366" cy="1969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/>
          <a:stretch/>
        </p:blipFill>
        <p:spPr>
          <a:xfrm>
            <a:off x="3754222" y="2106735"/>
            <a:ext cx="1667823" cy="1945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2" t="27402" r="1"/>
          <a:stretch/>
        </p:blipFill>
        <p:spPr>
          <a:xfrm>
            <a:off x="6298743" y="2106735"/>
            <a:ext cx="2152154" cy="1969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2" t="20830"/>
          <a:stretch/>
        </p:blipFill>
        <p:spPr>
          <a:xfrm>
            <a:off x="2259429" y="4509119"/>
            <a:ext cx="1944216" cy="1962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t="-840" r="324" b="17936"/>
          <a:stretch/>
        </p:blipFill>
        <p:spPr>
          <a:xfrm>
            <a:off x="5422045" y="4482160"/>
            <a:ext cx="1800200" cy="1989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231885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модули должны быть закручены одним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способом  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(с приспособлением или без )!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2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закрутили все модули без приспособления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01460" cy="45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Сборка </a:t>
            </a:r>
            <a:r>
              <a:rPr lang="ru-RU" sz="4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кусудамы</a:t>
            </a: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кулер.</a:t>
            </a:r>
            <a:endParaRPr lang="ru-RU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Разные есть схемы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просторах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лично я когда пробовала по этим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схемам собирать, у меня возникли трудности.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Начинаешь путаться что с чем нужно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оединять. Я конечно разобралась.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как это объяснить детям на занятиях?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Однажды я нашла простую схему сборки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кусудамы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С ней справляются даже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ервоклассники.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4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Некоторые понятия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349" y="1353950"/>
            <a:ext cx="2587483" cy="259279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409190" y="2327684"/>
            <a:ext cx="15199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20608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55776" y="2850228"/>
            <a:ext cx="1872208" cy="57786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33569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Завиток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672485" y="5085184"/>
            <a:ext cx="1836204" cy="36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6136" y="4894987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Элемент (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этом фото из 4 модулей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829" r="30550" b="58462"/>
          <a:stretch/>
        </p:blipFill>
        <p:spPr>
          <a:xfrm>
            <a:off x="539552" y="4149080"/>
            <a:ext cx="2448272" cy="2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7412"/>
            <a:ext cx="3297416" cy="24730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0" y="692696"/>
            <a:ext cx="3189021" cy="2391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-523" r="9824" b="27920"/>
          <a:stretch/>
        </p:blipFill>
        <p:spPr>
          <a:xfrm>
            <a:off x="698520" y="3789041"/>
            <a:ext cx="3297416" cy="267079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3456384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520" y="188640"/>
            <a:ext cx="740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1)Берём модуль сиреневого цвета и цепляем за него  светло зелёный одной завитушкой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08446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Получается так. Два модуля держатся одной завитушкой  друг за друга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99456" y="3138696"/>
            <a:ext cx="43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Присоединяем к ним ещё два модуля, цепляя за предыдущие две завитушки.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273870" y="4869160"/>
            <a:ext cx="1594511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0899" y="463873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из 4 завитушек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74" y="1312247"/>
            <a:ext cx="3249785" cy="24373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5"/>
          <a:stretch/>
        </p:blipFill>
        <p:spPr>
          <a:xfrm>
            <a:off x="627369" y="4145653"/>
            <a:ext cx="2506340" cy="2460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  <a14:imgEffect>
                      <a14:saturation sat="112000"/>
                    </a14:imgEffect>
                    <a14:imgEffect>
                      <a14:brightnessContrast bright="2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16318" r="28059" b="27363"/>
          <a:stretch/>
        </p:blipFill>
        <p:spPr>
          <a:xfrm>
            <a:off x="6300192" y="4161146"/>
            <a:ext cx="2652471" cy="2429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2000"/>
                    </a14:imgEffect>
                    <a14:imgEffect>
                      <a14:brightnessContrast bright="6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10101" r="29372" b="16219"/>
          <a:stretch/>
        </p:blipFill>
        <p:spPr>
          <a:xfrm>
            <a:off x="3779912" y="4161146"/>
            <a:ext cx="2185932" cy="240005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13411"/>
          <a:stretch/>
        </p:blipFill>
        <p:spPr>
          <a:xfrm>
            <a:off x="560762" y="1252529"/>
            <a:ext cx="2946861" cy="2686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8340"/>
            <a:ext cx="746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Теперь надо соединить   завитки по краю. Соединяем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попарно. Тёмно зелёный с сиреневым. , следующий  сиреневый завиток пропускаем, соединяем  сиреневый и фиолетовый и т д. По другому можно сказать так , каждый модуль присоединяем к соседнему.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308268" y="3507475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0796" y="2498347"/>
            <a:ext cx="439835" cy="66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44989" y="1985916"/>
            <a:ext cx="330867" cy="201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68034" y="3088769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480551" y="2833507"/>
            <a:ext cx="393318" cy="51052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31131" y="1650381"/>
            <a:ext cx="195541" cy="33553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190531" y="1552116"/>
            <a:ext cx="366523" cy="25508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195736" y="1057040"/>
            <a:ext cx="94003" cy="536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0" y="4991841"/>
            <a:ext cx="1539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из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завитушек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580632" y="5315007"/>
            <a:ext cx="1159684" cy="230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66479" y="2187176"/>
            <a:ext cx="1577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из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завитушек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151912" y="2596026"/>
            <a:ext cx="2076620" cy="32316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7) Собираем ещё один элемент из 4 модулей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1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829" r="30550" b="58462"/>
          <a:stretch/>
        </p:blipFill>
        <p:spPr>
          <a:xfrm>
            <a:off x="2411760" y="1700808"/>
            <a:ext cx="4032448" cy="4286463"/>
          </a:xfrm>
        </p:spPr>
      </p:pic>
    </p:spTree>
    <p:extLst>
      <p:ext uri="{BB962C8B-B14F-4D97-AF65-F5344CB8AC3E}">
        <p14:creationId xmlns:p14="http://schemas.microsoft.com/office/powerpoint/2010/main" val="11977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2832" cy="100811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Оранжевый элемент собирается по другому.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модуль цепляется за следующий двумя завитками.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Собирается из 8 модулей. В конце первый и 8 модуль соединяется и получается кольцо.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5966" r="26499" b="16919"/>
          <a:stretch/>
        </p:blipFill>
        <p:spPr>
          <a:xfrm>
            <a:off x="774231" y="1325173"/>
            <a:ext cx="3383468" cy="26924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"/>
          <a:stretch/>
        </p:blipFill>
        <p:spPr>
          <a:xfrm>
            <a:off x="4519748" y="1325173"/>
            <a:ext cx="3443915" cy="2693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1" y="4137469"/>
            <a:ext cx="3419871" cy="2564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92" y="4137469"/>
            <a:ext cx="3419871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такие 3 элемента у нас получилось теперь их нужно собрать в шар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468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476672"/>
            <a:ext cx="7299743" cy="940966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Историческая</a:t>
            </a: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справка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14543" r="17437" b="6284"/>
          <a:stretch/>
        </p:blipFill>
        <p:spPr>
          <a:xfrm>
            <a:off x="6948264" y="4931746"/>
            <a:ext cx="2043159" cy="1892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b="15152"/>
          <a:stretch/>
        </p:blipFill>
        <p:spPr>
          <a:xfrm rot="16200000">
            <a:off x="-190651" y="-233284"/>
            <a:ext cx="2001447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555913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Изначально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кусудамы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использовались в лечебных целях, это подтверждает и перевод слова – «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кусури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» - лекарство, «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тама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» - шар, «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» в переводе с японского языка означает «лекарственный шар».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Внутрь объемных шаров из бумаги вкладывались лепестки цветов или лекарственные растения, и шары развешивались над постелью больного. Японцы верили, что такой шар излучает положительную энергию и поможет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исцелению.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Это разновидность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оригами.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процесс создания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кусудамы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сводится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к складыванию модулей и собиранию из них шара. Модули соединяются вместе тремя способами: вкладываются друг в друга, склеиваются или же сшиваются.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Кусудамы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обычно используют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украшения или в качестве подарков.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010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29458" r="11000" b="24707"/>
          <a:stretch/>
        </p:blipFill>
        <p:spPr>
          <a:xfrm>
            <a:off x="395536" y="1346879"/>
            <a:ext cx="2650527" cy="2154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 r="6716" b="22326"/>
          <a:stretch/>
        </p:blipFill>
        <p:spPr>
          <a:xfrm>
            <a:off x="3347864" y="1381806"/>
            <a:ext cx="2118597" cy="2167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91" y="1346879"/>
            <a:ext cx="2983573" cy="223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10791"/>
          <a:stretch/>
        </p:blipFill>
        <p:spPr>
          <a:xfrm>
            <a:off x="382675" y="3883434"/>
            <a:ext cx="2640802" cy="2126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80" y="3883434"/>
            <a:ext cx="2768079" cy="2126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10410" b="12594"/>
          <a:stretch/>
        </p:blipFill>
        <p:spPr>
          <a:xfrm>
            <a:off x="6192755" y="3883434"/>
            <a:ext cx="2678019" cy="2126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Накладываем сверху на оранжевый элемент  цветной, и по кругу зацепляем завитки оранжевого с цветным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5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Переворачиваем и то же самое делаем со вторым элементом.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готова!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9542"/>
          <a:stretch/>
        </p:blipFill>
        <p:spPr>
          <a:xfrm>
            <a:off x="628866" y="1219287"/>
            <a:ext cx="4213921" cy="25986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r="16514" b="19013"/>
          <a:stretch/>
        </p:blipFill>
        <p:spPr>
          <a:xfrm>
            <a:off x="5436096" y="1219287"/>
            <a:ext cx="3024336" cy="2598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9" y="4203588"/>
            <a:ext cx="3284603" cy="2463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74" y="4128787"/>
            <a:ext cx="3336988" cy="25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otvetin.ru/hobbyrazvlgame/15838-chto-takoe-kusudama.html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6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кулер.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193" y="1052737"/>
            <a:ext cx="8229600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простых  видов кусудам.  С ней справятся легко дети 6-7лет. Кусудама  состоит из модулей двойного треугольника, у которого острые углы закручены в определённом порядке.  «Завитушки» вставленные один в другой прочно держат модули без клея.  В зависимости от  количества  модулей меняется  внешний вид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кусудамы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58837" r="43389" b="11843"/>
          <a:stretch/>
        </p:blipFill>
        <p:spPr>
          <a:xfrm>
            <a:off x="251520" y="4005063"/>
            <a:ext cx="2440216" cy="2423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r="10598"/>
          <a:stretch/>
        </p:blipFill>
        <p:spPr>
          <a:xfrm>
            <a:off x="3059832" y="3815158"/>
            <a:ext cx="2491636" cy="2613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brightnessContrast bright="1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11810" r="22929" b="54580"/>
          <a:stretch/>
        </p:blipFill>
        <p:spPr>
          <a:xfrm>
            <a:off x="6005264" y="3787216"/>
            <a:ext cx="2952328" cy="2641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работы мы взяли листочки для заметок размером  8:8 - 16 штук. Наша кусудама будет состоять из 16 модулей. Из  этих листочков нам нужно сделать базовую форму двойной треугольник.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-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86862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5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62" y="159860"/>
            <a:ext cx="897303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форма двойной треугольник.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6760" r="19437" b="6479"/>
          <a:stretch/>
        </p:blipFill>
        <p:spPr>
          <a:xfrm>
            <a:off x="452543" y="1462977"/>
            <a:ext cx="2047064" cy="1914461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32918" r="13944" b="19061"/>
          <a:stretch/>
        </p:blipFill>
        <p:spPr>
          <a:xfrm>
            <a:off x="3004726" y="1724893"/>
            <a:ext cx="2691081" cy="140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7" r="4429" b="32958"/>
          <a:stretch/>
        </p:blipFill>
        <p:spPr>
          <a:xfrm>
            <a:off x="6425340" y="1714022"/>
            <a:ext cx="1663839" cy="1412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5445" r="3928" b="41034"/>
          <a:stretch/>
        </p:blipFill>
        <p:spPr>
          <a:xfrm>
            <a:off x="329421" y="4243038"/>
            <a:ext cx="2293307" cy="1795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4564" r="4051" b="20696"/>
          <a:stretch/>
        </p:blipFill>
        <p:spPr>
          <a:xfrm>
            <a:off x="2733485" y="4219608"/>
            <a:ext cx="2172979" cy="1819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98" b="18212"/>
          <a:stretch/>
        </p:blipFill>
        <p:spPr>
          <a:xfrm>
            <a:off x="5220072" y="4180862"/>
            <a:ext cx="1677842" cy="1527721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517640" y="5276215"/>
            <a:ext cx="222575" cy="542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7669" y="649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3010" y="7512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4044" y="7013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28928" y="2401130"/>
            <a:ext cx="1694293" cy="183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835696" y="1585344"/>
            <a:ext cx="0" cy="16315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342778" y="1870595"/>
            <a:ext cx="124982" cy="10690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/>
          <p:nvPr/>
        </p:nvCxnSpPr>
        <p:spPr>
          <a:xfrm>
            <a:off x="3253440" y="2441833"/>
            <a:ext cx="2195984" cy="124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>
            <a:off x="3095025" y="4987958"/>
            <a:ext cx="546627" cy="15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 flipH="1" flipV="1">
            <a:off x="3702570" y="5630766"/>
            <a:ext cx="99848" cy="41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4" name="Рисунок 10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182"/>
          <a:stretch/>
        </p:blipFill>
        <p:spPr>
          <a:xfrm>
            <a:off x="7092280" y="4185382"/>
            <a:ext cx="1588841" cy="1542625"/>
          </a:xfrm>
          <a:prstGeom prst="rect">
            <a:avLst/>
          </a:prstGeom>
        </p:spPr>
      </p:pic>
      <p:sp>
        <p:nvSpPr>
          <p:cNvPr id="1050" name="TextBox 1049"/>
          <p:cNvSpPr txBox="1"/>
          <p:nvPr/>
        </p:nvSpPr>
        <p:spPr>
          <a:xfrm>
            <a:off x="177669" y="886034"/>
            <a:ext cx="282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Квадрат сложить пополам в прямоугольник.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1" name="TextBox 1050"/>
          <p:cNvSpPr txBox="1"/>
          <p:nvPr/>
        </p:nvSpPr>
        <p:spPr>
          <a:xfrm>
            <a:off x="3271513" y="935921"/>
            <a:ext cx="214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Прямоугольник сложить пополам в квадрат.</a:t>
            </a:r>
          </a:p>
        </p:txBody>
      </p:sp>
      <p:sp>
        <p:nvSpPr>
          <p:cNvPr id="1052" name="TextBox 1051"/>
          <p:cNvSpPr txBox="1"/>
          <p:nvPr/>
        </p:nvSpPr>
        <p:spPr>
          <a:xfrm>
            <a:off x="5796135" y="747535"/>
            <a:ext cx="309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Получается такая заготовка.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Раскрываем  заготовку.</a:t>
            </a:r>
          </a:p>
        </p:txBody>
      </p:sp>
      <p:sp>
        <p:nvSpPr>
          <p:cNvPr id="1058" name="TextBox 1057"/>
          <p:cNvSpPr txBox="1"/>
          <p:nvPr/>
        </p:nvSpPr>
        <p:spPr>
          <a:xfrm>
            <a:off x="151504" y="3410279"/>
            <a:ext cx="2623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Каждую часть заготовки расплющиваем в треугольник</a:t>
            </a:r>
          </a:p>
        </p:txBody>
      </p:sp>
      <p:sp>
        <p:nvSpPr>
          <p:cNvPr id="1059" name="TextBox 1058"/>
          <p:cNvSpPr txBox="1"/>
          <p:nvPr/>
        </p:nvSpPr>
        <p:spPr>
          <a:xfrm>
            <a:off x="150857" y="3166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0" name="TextBox 1059"/>
          <p:cNvSpPr txBox="1"/>
          <p:nvPr/>
        </p:nvSpPr>
        <p:spPr>
          <a:xfrm>
            <a:off x="2944192" y="3296278"/>
            <a:ext cx="211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Совмещая верхнюю линию с внутренней</a:t>
            </a:r>
          </a:p>
        </p:txBody>
      </p:sp>
      <p:sp>
        <p:nvSpPr>
          <p:cNvPr id="1062" name="TextBox 1061"/>
          <p:cNvSpPr txBox="1"/>
          <p:nvPr/>
        </p:nvSpPr>
        <p:spPr>
          <a:xfrm>
            <a:off x="2751241" y="3282669"/>
            <a:ext cx="20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3" name="TextBox 1062"/>
          <p:cNvSpPr txBox="1"/>
          <p:nvPr/>
        </p:nvSpPr>
        <p:spPr>
          <a:xfrm>
            <a:off x="4825607" y="3296278"/>
            <a:ext cx="39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" name="TextBox 1063"/>
          <p:cNvSpPr txBox="1"/>
          <p:nvPr/>
        </p:nvSpPr>
        <p:spPr>
          <a:xfrm>
            <a:off x="5150086" y="3296278"/>
            <a:ext cx="178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Тщательно разглаживаем линии сгиба</a:t>
            </a:r>
          </a:p>
        </p:txBody>
      </p:sp>
      <p:sp>
        <p:nvSpPr>
          <p:cNvPr id="1065" name="TextBox 1064"/>
          <p:cNvSpPr txBox="1"/>
          <p:nvPr/>
        </p:nvSpPr>
        <p:spPr>
          <a:xfrm>
            <a:off x="6768997" y="3256138"/>
            <a:ext cx="16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6" name="TextBox 1065"/>
          <p:cNvSpPr txBox="1"/>
          <p:nvPr/>
        </p:nvSpPr>
        <p:spPr>
          <a:xfrm>
            <a:off x="6941152" y="3019279"/>
            <a:ext cx="207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Получается такой треугольник. Переворачиваем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заготовку.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2" y="1039123"/>
            <a:ext cx="2061223" cy="184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49" y="1052736"/>
            <a:ext cx="2270402" cy="1887643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3538" r="1575" b="33708"/>
          <a:stretch/>
        </p:blipFill>
        <p:spPr>
          <a:xfrm>
            <a:off x="5599366" y="1055723"/>
            <a:ext cx="3057836" cy="1826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0640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Повторяем действия 4-7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0640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7595" y="406405"/>
            <a:ext cx="35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4234" y="4242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6790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Получается двойной треугольник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767333" y="2353681"/>
            <a:ext cx="210619" cy="71224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88948" y="2918923"/>
            <a:ext cx="1318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12242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15962" r="10438" b="27709"/>
          <a:stretch/>
        </p:blipFill>
        <p:spPr>
          <a:xfrm>
            <a:off x="2186401" y="2136045"/>
            <a:ext cx="4915214" cy="438889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3025721" y="5013176"/>
            <a:ext cx="1042223" cy="12241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5776" y="62373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734736" y="2503348"/>
            <a:ext cx="1584742" cy="33042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475979" y="2836253"/>
            <a:ext cx="1995994" cy="60016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66018" y="3130161"/>
            <a:ext cx="349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угол 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верх нашего модуля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36450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Сторона треугольника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4986221"/>
            <a:ext cx="2376264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Кончик луча треугольника</a:t>
            </a:r>
            <a:endParaRPr lang="ru-RU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753519" y="5001939"/>
            <a:ext cx="539494" cy="282854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326215" y="5625244"/>
            <a:ext cx="3545241" cy="756084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122740" y="4060522"/>
            <a:ext cx="4537492" cy="1420843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326215" y="2836253"/>
            <a:ext cx="1799738" cy="1639768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487878" y="4041755"/>
            <a:ext cx="1584742" cy="33042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689375" y="3022066"/>
            <a:ext cx="1674713" cy="3062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547381" y="3805512"/>
            <a:ext cx="1584742" cy="33042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Заголовок 64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 чтоб Вам было легче меня понимать введем  такие понятия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526731" y="2836253"/>
            <a:ext cx="58316" cy="2307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0249" y="5284793"/>
            <a:ext cx="194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Линия </a:t>
            </a:r>
            <a:r>
              <a:rPr lang="ru-RU" dirty="0" err="1" smtClean="0"/>
              <a:t>симетрии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112568" cy="994122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Наш модуль</a:t>
            </a:r>
            <a:b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20731" r="13815" b="28308"/>
          <a:stretch/>
        </p:blipFill>
        <p:spPr>
          <a:xfrm>
            <a:off x="436478" y="2190122"/>
            <a:ext cx="2831034" cy="239222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4925" y="2097301"/>
            <a:ext cx="2664296" cy="2669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112" y="893775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что мы имеем в наличие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9055" y="138941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что мы должны получить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592511" y="2550538"/>
            <a:ext cx="1356710" cy="49973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12360" y="1638092"/>
            <a:ext cx="1331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угол 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верх нашего модуля</a:t>
            </a:r>
          </a:p>
          <a:p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916570" y="4463144"/>
            <a:ext cx="504056" cy="1720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51920" y="4463144"/>
            <a:ext cx="169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Кончик луча треугольника</a:t>
            </a:r>
          </a:p>
          <a:p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2555776" y="4463144"/>
            <a:ext cx="1473632" cy="238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916570" y="2758002"/>
            <a:ext cx="632602" cy="1714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987824" y="2987344"/>
            <a:ext cx="1800200" cy="1561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056062" y="2802678"/>
            <a:ext cx="2555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Сторона треугольника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327212" y="3214559"/>
            <a:ext cx="1682771" cy="2774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2411760" y="2618920"/>
            <a:ext cx="1101958" cy="355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88185" y="2341511"/>
            <a:ext cx="1682771" cy="2774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13718" y="2083506"/>
            <a:ext cx="140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Завиток</a:t>
            </a:r>
            <a:endParaRPr lang="ru-RU" sz="2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472100" y="3745089"/>
            <a:ext cx="1682771" cy="2774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029408" y="2523810"/>
            <a:ext cx="1682771" cy="4635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662010" y="4022497"/>
            <a:ext cx="1050168" cy="13870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471223" y="2231741"/>
            <a:ext cx="490763" cy="24847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961986" y="3353263"/>
            <a:ext cx="490763" cy="24847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829570" y="4122625"/>
            <a:ext cx="1042223" cy="12241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27584" y="3789040"/>
            <a:ext cx="1042223" cy="12241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9055" y="53467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97768"/>
            <a:ext cx="9073007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закрутить модуль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88" y="2953851"/>
            <a:ext cx="1783387" cy="2377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" r="30099" b="27165"/>
          <a:stretch/>
        </p:blipFill>
        <p:spPr>
          <a:xfrm>
            <a:off x="825513" y="2979383"/>
            <a:ext cx="1872208" cy="23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0" t="39151" r="21000" b="27960"/>
          <a:stretch/>
        </p:blipFill>
        <p:spPr>
          <a:xfrm>
            <a:off x="3254378" y="2954921"/>
            <a:ext cx="3051781" cy="2375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505" y="154493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Разворачиваем заготовку модуля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основным углом в правую сторону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87272" y="4148458"/>
            <a:ext cx="464251" cy="12275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79831" y="1580599"/>
            <a:ext cx="305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Захватываем кончик луча треугольника. И вытягиваем его выше линии стороны треугольника.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9763" y="1580599"/>
            <a:ext cx="180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Вот так это выглядит.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8029539" y="3805237"/>
            <a:ext cx="550979" cy="177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054246" y="2619343"/>
            <a:ext cx="0" cy="72008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8148273" y="4209834"/>
            <a:ext cx="313509" cy="38130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444208" y="4718563"/>
            <a:ext cx="744572" cy="85480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67544" y="4289823"/>
            <a:ext cx="1042223" cy="12241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16494" y="4148458"/>
            <a:ext cx="1715946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427984" y="4209834"/>
            <a:ext cx="576064" cy="50873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592</Words>
  <Application>Microsoft Office PowerPoint</Application>
  <PresentationFormat>Экран (4:3)</PresentationFormat>
  <Paragraphs>108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Кусудама кулер. Kusudama Ball curler </vt:lpstr>
      <vt:lpstr>Историческая справка</vt:lpstr>
      <vt:lpstr>Кусудама кулер.</vt:lpstr>
      <vt:lpstr>  Для работы мы взяли листочки для заметок размером  8:8 - 16 штук. Наша кусудама будет состоять из 16 модулей. Из  этих листочков нам нужно сделать базовую форму двойной треугольник.</vt:lpstr>
      <vt:lpstr>Базовая форма двойной треугольник.</vt:lpstr>
      <vt:lpstr>Презентация PowerPoint</vt:lpstr>
      <vt:lpstr>Для того чтоб Вам было легче меня понимать введем  такие понятия:</vt:lpstr>
      <vt:lpstr>   Наш модуль    </vt:lpstr>
      <vt:lpstr> Как правильно закрутить модуль. . </vt:lpstr>
      <vt:lpstr>Презентация PowerPoint</vt:lpstr>
      <vt:lpstr>  Для закручивания можно воспользоваться приспособлением, например зубочисткой.  </vt:lpstr>
      <vt:lpstr>Мы закрутили все модули без приспособления.</vt:lpstr>
      <vt:lpstr>Сборка кусудамы кулер.</vt:lpstr>
      <vt:lpstr>Некоторые понятия</vt:lpstr>
      <vt:lpstr>Презентация PowerPoint</vt:lpstr>
      <vt:lpstr>Презентация PowerPoint</vt:lpstr>
      <vt:lpstr>7) Собираем ещё один элемент из 4 модулей</vt:lpstr>
      <vt:lpstr>6) Оранжевый элемент собирается по другому.  Каждый модуль цепляется за следующий двумя завитками.  Собирается из 8 модулей. В конце первый и 8 модуль соединяется и получается кольцо.</vt:lpstr>
      <vt:lpstr>Вот такие 3 элемента у нас получилось теперь их нужно собрать в шар</vt:lpstr>
      <vt:lpstr>Презентация PowerPoint</vt:lpstr>
      <vt:lpstr>Переворачиваем и то же самое делаем со вторым элементом.  Кусудама готова!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Kusudama Ball curler</dc:title>
  <dc:creator>User</dc:creator>
  <cp:lastModifiedBy>User</cp:lastModifiedBy>
  <cp:revision>68</cp:revision>
  <dcterms:created xsi:type="dcterms:W3CDTF">2016-02-05T17:25:11Z</dcterms:created>
  <dcterms:modified xsi:type="dcterms:W3CDTF">2016-02-08T13:39:58Z</dcterms:modified>
</cp:coreProperties>
</file>